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3" r:id="rId9"/>
  </p:sldIdLst>
  <p:sldSz cx="12192000" cy="6858000"/>
  <p:notesSz cx="6858000" cy="9144000"/>
  <p:embeddedFontLst>
    <p:embeddedFont>
      <p:font typeface="나눔바른고딕 UltraLight" panose="020B0603020101020101" pitchFamily="50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9CF"/>
    <a:srgbClr val="114864"/>
    <a:srgbClr val="DBEFF9"/>
    <a:srgbClr val="2191C9"/>
    <a:srgbClr val="003399"/>
    <a:srgbClr val="00FFFF"/>
    <a:srgbClr val="77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9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5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4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0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8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7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2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1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5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6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CDAB9-5055-42E6-BAB4-3E1E18C0E76D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9099F-41F4-4A38-B1EA-6C7545C8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77.com/upload/DesktopWallpapers/cache/Pool-Party-building-wallpaper-city-wallpaper-travel-wallpapers-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277" y="2700465"/>
            <a:ext cx="4133446" cy="145707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111953" y="3759201"/>
            <a:ext cx="3968094" cy="58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9656" y="3927564"/>
            <a:ext cx="425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Box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군의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차원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탈출기</a:t>
            </a:r>
            <a:endParaRPr lang="ko-KR" altLang="en-US" sz="20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4971" y="6457889"/>
            <a:ext cx="425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발표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    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김태양</a:t>
            </a:r>
            <a:endParaRPr lang="ko-KR" altLang="en-US" sz="20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1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rwallpaper.com/wallpapers/los-angeles-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" y="4891314"/>
            <a:ext cx="4078516" cy="1966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35256" y="4891314"/>
            <a:ext cx="4056744" cy="19666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56742" y="4891314"/>
            <a:ext cx="4078516" cy="19666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이등변 삼각형 2"/>
          <p:cNvSpPr/>
          <p:nvPr/>
        </p:nvSpPr>
        <p:spPr>
          <a:xfrm rot="5400000">
            <a:off x="3998684" y="5598886"/>
            <a:ext cx="667657" cy="551542"/>
          </a:xfrm>
          <a:prstGeom prst="triangle">
            <a:avLst/>
          </a:prstGeom>
          <a:solidFill>
            <a:srgbClr val="DB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8077198" y="5598887"/>
            <a:ext cx="667657" cy="551542"/>
          </a:xfrm>
          <a:prstGeom prst="triangle">
            <a:avLst/>
          </a:prstGeom>
          <a:solidFill>
            <a:srgbClr val="77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4684" y="5228064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88713" y="5566227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DBEF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ko-KR" altLang="en-US" sz="2800" dirty="0">
              <a:solidFill>
                <a:srgbClr val="DBEF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3198" y="5228064"/>
            <a:ext cx="165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5912" y="5946876"/>
            <a:ext cx="164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5007" y="5946876"/>
            <a:ext cx="165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57940" y="5772526"/>
            <a:ext cx="1843316" cy="47249"/>
          </a:xfrm>
          <a:prstGeom prst="roundRect">
            <a:avLst>
              <a:gd name="adj" fmla="val 50000"/>
            </a:avLst>
          </a:prstGeom>
          <a:solidFill>
            <a:srgbClr val="11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88855" y="5772525"/>
            <a:ext cx="1843316" cy="47249"/>
          </a:xfrm>
          <a:prstGeom prst="roundRect">
            <a:avLst>
              <a:gd name="adj" fmla="val 50000"/>
            </a:avLst>
          </a:prstGeom>
          <a:solidFill>
            <a:srgbClr val="309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2229" y="275771"/>
            <a:ext cx="113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7896" y="922103"/>
            <a:ext cx="1126447" cy="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1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mota.ru/upload/wallpapers/2014/01/12/18/01/38778/gBP7Q0zLYb-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37896" y="922103"/>
            <a:ext cx="1126447" cy="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2229" y="275771"/>
            <a:ext cx="113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8538" y="2644169"/>
            <a:ext cx="3634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</a:t>
            </a:r>
          </a:p>
          <a:p>
            <a:pPr algn="ctr"/>
            <a:r>
              <a:rPr lang="en-US" altLang="ko-KR" sz="4800" i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Record</a:t>
            </a:r>
            <a:endParaRPr lang="ko-KR" altLang="en-US" sz="4800" i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5023" y="5829300"/>
            <a:ext cx="798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쉽고 간단한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기록갱신형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모바일 게임</a:t>
            </a:r>
            <a:endParaRPr lang="ko-KR" altLang="en-US" sz="3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2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mota.ru/upload/wallpapers/2014/01/12/18/01/38778/gBP7Q0zLYb-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37896" y="922103"/>
            <a:ext cx="1912373" cy="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2229" y="275771"/>
            <a:ext cx="187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5023" y="5829300"/>
            <a:ext cx="798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본질적인 재미를 추구하는 게임을 만들고 싶어서</a:t>
            </a:r>
            <a:endParaRPr lang="ko-KR" altLang="en-US" sz="3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098" name="Picture 2" descr="https://d30y9cdsu7xlg0.cloudfront.net/png/14766-20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4" y="2124074"/>
            <a:ext cx="2609852" cy="26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1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wallpapers4u.org/wp-content/uploads/los_angeles_night_view_from_above_city_58396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7896" y="922103"/>
            <a:ext cx="1436159" cy="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2229" y="275771"/>
            <a:ext cx="144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2454812"/>
            <a:ext cx="1961722" cy="1948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5023" y="5829300"/>
            <a:ext cx="798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차원에 살던 주인공</a:t>
            </a:r>
            <a:endParaRPr lang="ko-KR" altLang="en-US" sz="3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" name="정육면체 8"/>
          <p:cNvSpPr/>
          <p:nvPr/>
        </p:nvSpPr>
        <p:spPr>
          <a:xfrm>
            <a:off x="4952423" y="2312512"/>
            <a:ext cx="2287149" cy="2232974"/>
          </a:xfrm>
          <a:prstGeom prst="cub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05023" y="5829299"/>
            <a:ext cx="798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차원에 낙오되어 모험을 떠나게 됨</a:t>
            </a:r>
            <a:endParaRPr lang="ko-KR" altLang="en-US" sz="3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171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wallpapers4u.org/wp-content/uploads/los_angeles_night_view_from_above_city_58396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7896" y="922103"/>
            <a:ext cx="1436159" cy="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2229" y="275771"/>
            <a:ext cx="144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4702629"/>
            <a:ext cx="12192000" cy="17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/>
          <p:cNvSpPr/>
          <p:nvPr/>
        </p:nvSpPr>
        <p:spPr>
          <a:xfrm>
            <a:off x="232340" y="3676392"/>
            <a:ext cx="1441715" cy="1374579"/>
          </a:xfrm>
          <a:prstGeom prst="cub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/>
          <p:cNvSpPr/>
          <p:nvPr/>
        </p:nvSpPr>
        <p:spPr>
          <a:xfrm>
            <a:off x="7721601" y="2583543"/>
            <a:ext cx="1219199" cy="2206171"/>
          </a:xfrm>
          <a:prstGeom prst="cube">
            <a:avLst>
              <a:gd name="adj" fmla="val 7884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/>
        </p:nvSpPr>
        <p:spPr>
          <a:xfrm>
            <a:off x="9746344" y="3603821"/>
            <a:ext cx="1219199" cy="2206171"/>
          </a:xfrm>
          <a:prstGeom prst="cube">
            <a:avLst>
              <a:gd name="adj" fmla="val 7884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91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5351 -0.00625 C 0.55312 0.00278 0.55286 0.01204 0.55234 0.0213 C 0.55208 0.02338 0.5513 0.02523 0.55104 0.02755 C 0.5483 0.05185 0.55143 0.03426 0.54869 0.04861 C 0.54909 0.06482 0.54765 0.08171 0.54987 0.09746 C 0.55052 0.10116 0.55768 0.10671 0.56067 0.10787 C 0.56302 0.1088 0.56536 0.10926 0.56771 0.11019 L 0.58086 0.10787 C 0.58398 0.10741 0.58724 0.10648 0.59036 0.10579 C 0.5944 0.10509 0.5983 0.1044 0.60234 0.10371 C 0.60429 0.10301 0.60625 0.10209 0.6082 0.10162 C 0.62799 0.09653 0.61146 0.10209 0.62487 0.09746 C 0.62682 0.08403 0.62513 0.09144 0.63086 0.07616 L 0.6332 0.06991 C 0.63554 0.05301 0.63255 0.06968 0.63802 0.05301 C 0.63867 0.05093 0.63867 0.04861 0.63919 0.04653 C 0.64049 0.0419 0.64114 0.04121 0.64271 0.0382 L 0.76302 0.02546 C 0.76445 -0.01736 0.76172 0.00371 0.76653 -0.01898 C 0.76705 -0.02106 0.76705 -0.02361 0.76771 -0.02546 C 0.76862 -0.02778 0.77018 -0.02963 0.77135 -0.03171 C 0.77174 -0.03379 0.77187 -0.03611 0.77252 -0.03796 C 0.77448 -0.04329 0.77825 -0.04676 0.78086 -0.05069 C 0.7845 -0.05648 0.78372 -0.05764 0.78802 -0.06134 C 0.78906 -0.06227 0.79049 -0.0625 0.79153 -0.06342 C 0.79284 -0.06458 0.79375 -0.06666 0.79518 -0.06759 C 0.79739 -0.06944 0.80547 -0.07153 0.80703 -0.07199 C 0.81419 -0.07384 0.81757 -0.07454 0.82487 -0.07616 C 0.83333 -0.08125 0.83099 -0.08079 0.84635 -0.07616 C 0.84778 -0.07569 0.84869 -0.07338 0.84987 -0.07199 C 0.85273 -0.05671 0.85013 -0.0618 0.85586 -0.05509 C 0.85625 -0.05278 0.85638 -0.05069 0.85703 -0.04861 C 0.85924 -0.0419 0.86119 -0.04051 0.86302 -0.03379 C 0.86797 -0.01643 0.85976 -0.03935 0.86653 -0.02106 C 0.86692 -0.01898 0.86718 -0.0169 0.86771 -0.01481 C 0.86836 -0.0125 0.87005 -0.01088 0.87018 -0.00833 C 0.87083 0.00695 0.87018 0.02269 0.87018 0.0382 L 1.00351 0.02546 " pathEditMode="relative" ptsTypes="AAAAAAAAAAAAAAAAAAAAAAAAAAAAAAAAAAAAAAA">
                                      <p:cBhvr>
                                        <p:cTn id="32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2" animBg="1"/>
      <p:bldP spid="19" grpId="3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wallpapers4u.org/wp-content/uploads/los_angeles_night_view_from_above_city_58396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7896" y="922103"/>
            <a:ext cx="1436159" cy="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2229" y="275771"/>
            <a:ext cx="144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4702629"/>
            <a:ext cx="12192000" cy="17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/>
          <p:cNvSpPr/>
          <p:nvPr/>
        </p:nvSpPr>
        <p:spPr>
          <a:xfrm>
            <a:off x="-1526402" y="3778574"/>
            <a:ext cx="1441715" cy="1374579"/>
          </a:xfrm>
          <a:prstGeom prst="cub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/>
          <p:cNvSpPr/>
          <p:nvPr/>
        </p:nvSpPr>
        <p:spPr>
          <a:xfrm>
            <a:off x="7721601" y="2583543"/>
            <a:ext cx="1219199" cy="2206171"/>
          </a:xfrm>
          <a:prstGeom prst="cube">
            <a:avLst>
              <a:gd name="adj" fmla="val 7884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/>
          <p:cNvSpPr/>
          <p:nvPr/>
        </p:nvSpPr>
        <p:spPr>
          <a:xfrm>
            <a:off x="6154376" y="3778574"/>
            <a:ext cx="1441715" cy="1374579"/>
          </a:xfrm>
          <a:prstGeom prst="cub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/>
        </p:nvSpPr>
        <p:spPr>
          <a:xfrm>
            <a:off x="9746344" y="3603821"/>
            <a:ext cx="1219199" cy="2206171"/>
          </a:xfrm>
          <a:prstGeom prst="cube">
            <a:avLst>
              <a:gd name="adj" fmla="val 7884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2" y="1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/>
          <p:cNvSpPr/>
          <p:nvPr/>
        </p:nvSpPr>
        <p:spPr>
          <a:xfrm>
            <a:off x="4724400" y="2200275"/>
            <a:ext cx="2743200" cy="245745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4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981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67383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5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4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2.29167E-6 -3.7037E-7 C 0.00104 0.00833 0.00195 0.01666 0.00313 0.025 C 0.00352 0.02778 0.00391 0.03078 0.00469 0.03333 C 0.00872 0.04791 0.00664 0.03565 0.0125 0.05 C 0.0138 0.05324 0.01393 0.0581 0.01563 0.06111 C 0.01719 0.06412 0.01979 0.06458 0.02188 0.06666 C 0.03021 0.07523 0.02253 0.07037 0.03281 0.075 C 0.04909 0.09444 0.03841 0.08657 0.06719 0.08333 C 0.07578 0.07824 0.06797 0.08356 0.07656 0.075 C 0.07852 0.07291 0.0806 0.07106 0.08281 0.06944 C 0.08424 0.06828 0.08594 0.06805 0.0875 0.06666 C 0.09818 0.05694 0.08542 0.06412 0.09844 0.05833 C 0.1 0.05555 0.10117 0.05208 0.10313 0.05 C 0.10443 0.04838 0.10651 0.04907 0.10781 0.04722 C 0.10924 0.04514 0.1099 0.04166 0.11094 0.03889 C 0.11328 0.00926 0.10872 0.01944 0.12969 0.01944 L 0.2625 0.01389 C 0.26146 0.00463 0.26055 -0.00463 0.25938 -0.01389 C 0.25898 -0.0169 0.2582 -0.01945 0.25781 -0.02222 C 0.25378 -0.04676 0.25833 -0.02176 0.25469 -0.04167 C 0.25221 -0.07547 0.25143 -0.07685 0.25469 -0.12222 C 0.25495 -0.12639 0.2612 -0.13704 0.2625 -0.13889 C 0.26758 -0.14676 0.26992 -0.14931 0.27656 -0.15278 C 0.27904 -0.15417 0.28177 -0.1544 0.28438 -0.15556 C 0.30378 -0.16505 0.28359 -0.15834 0.30313 -0.16389 C 0.30833 -0.16297 0.31367 -0.16389 0.31875 -0.16111 C 0.32227 -0.15926 0.32474 -0.15301 0.32813 -0.15 C 0.33581 -0.14329 0.33216 -0.14584 0.33906 -0.14167 C 0.34479 -0.12639 0.3388 -0.13866 0.34688 -0.13056 C 0.36289 -0.11482 0.35026 -0.12315 0.36094 -0.11667 C 0.37487 -0.0919 0.36289 -0.1169 0.36719 -0.04167 C 0.36745 -0.03472 0.37122 -0.0206 0.37344 -0.01389 C 0.37435 -0.01111 0.37578 -0.00857 0.37656 -0.00556 C 0.37786 -0.00023 0.37865 0.00555 0.37969 0.01111 L 0.38125 0.01944 L 0.49688 0.01389 " pathEditMode="relative" ptsTypes="AAAAAAAAAAAAAAAAAAAAAAAAAAAAAAAAAAAAA">
                                      <p:cBhvr>
                                        <p:cTn id="3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3" grpId="0" animBg="1"/>
      <p:bldP spid="13" grpId="1" animBg="1"/>
      <p:bldP spid="10" grpId="0" animBg="1"/>
      <p:bldP spid="10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4702629"/>
            <a:ext cx="12192000" cy="17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0" descr="http://www.mmogames.com/wp-content/uploads/2015/08/eSports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43425" y="2875002"/>
            <a:ext cx="3105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ko-KR" altLang="en-US" sz="6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3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133</TotalTime>
  <Words>44</Words>
  <Application>Microsoft Office PowerPoint</Application>
  <PresentationFormat>와이드스크린</PresentationFormat>
  <Paragraphs>21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나눔바른고딕 UltraLight</vt:lpstr>
      <vt:lpstr>Calibri</vt:lpstr>
      <vt:lpstr>Calibri Light</vt:lpstr>
      <vt:lpstr>맑은 고딕</vt:lpstr>
      <vt:lpstr>Arial</vt:lpstr>
      <vt:lpstr>나눔스퀘어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</dc:creator>
  <cp:lastModifiedBy>KIM</cp:lastModifiedBy>
  <cp:revision>13</cp:revision>
  <dcterms:created xsi:type="dcterms:W3CDTF">2016-08-22T14:27:59Z</dcterms:created>
  <dcterms:modified xsi:type="dcterms:W3CDTF">2016-08-23T02:26:34Z</dcterms:modified>
</cp:coreProperties>
</file>